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92" d="100"/>
          <a:sy n="92" d="100"/>
        </p:scale>
        <p:origin x="169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2018 Fall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August 25, 2018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44500" y="4843626"/>
            <a:ext cx="7909316" cy="14946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 Chair: Brian Kelley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San Antonio Com19/SP01 Chapter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Mission/2018 Focused Initiatives*</a:t>
            </a:r>
          </a:p>
          <a:p>
            <a:endParaRPr lang="en-US" sz="1600" dirty="0"/>
          </a:p>
          <a:p>
            <a:r>
              <a:rPr lang="en-US" sz="1600" dirty="0"/>
              <a:t>Maintain active chapter status by planning and holding additional technical meetings that are of interest to its joint society members.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		Name						Email </a:t>
            </a:r>
          </a:p>
          <a:p>
            <a:r>
              <a:rPr lang="en-US" sz="1600" dirty="0"/>
              <a:t>Chair					Dr. Brian Kelley				dr.brian.Kelley@gmail.com</a:t>
            </a:r>
          </a:p>
          <a:p>
            <a:r>
              <a:rPr lang="en-US" sz="1600" dirty="0"/>
              <a:t>Vice Chair				Richard Wiggins				wiggins@ieee.org</a:t>
            </a:r>
          </a:p>
          <a:p>
            <a:r>
              <a:rPr lang="en-US" sz="1600" dirty="0"/>
              <a:t>Vice Chair				Tom O’Brien					t.p.Obrien@ieee.org</a:t>
            </a:r>
          </a:p>
          <a:p>
            <a:r>
              <a:rPr lang="en-US" sz="1600" dirty="0"/>
              <a:t>Vice Chair/Treasurer		T. Scott Atkinson				s.Atkinson@ieee.org		</a:t>
            </a:r>
          </a:p>
          <a:p>
            <a:r>
              <a:rPr lang="en-US" sz="1600" dirty="0"/>
              <a:t>Webmaster				John Lyons					jlyons@ieee.org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240772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2018 Activities/Events: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u="sng" dirty="0"/>
              <a:t>January 1</a:t>
            </a:r>
            <a:r>
              <a:rPr lang="en-US" u="sng" baseline="30000" dirty="0"/>
              <a:t>st</a:t>
            </a:r>
            <a:r>
              <a:rPr lang="en-US" u="sng" dirty="0"/>
              <a:t>: </a:t>
            </a:r>
            <a:r>
              <a:rPr lang="en-US" dirty="0"/>
              <a:t>Dr. Mehdi </a:t>
            </a:r>
            <a:r>
              <a:rPr lang="en-US" dirty="0" err="1"/>
              <a:t>Roopaei</a:t>
            </a:r>
            <a:r>
              <a:rPr lang="en-US" dirty="0"/>
              <a:t>, UTSA becomes new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January 12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Organization Meeting with Scott Atkinson, Past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April 25: </a:t>
            </a:r>
            <a:r>
              <a:rPr lang="en-US" dirty="0"/>
              <a:t>Tech Meeting: Internet of (Military Things Security Challenges and Research Opportunities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May 19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Dr. </a:t>
            </a:r>
            <a:r>
              <a:rPr lang="en-US" dirty="0" err="1"/>
              <a:t>Roopaei</a:t>
            </a:r>
            <a:r>
              <a:rPr lang="en-US" dirty="0"/>
              <a:t> and Scott Atkinson attend the </a:t>
            </a:r>
            <a:r>
              <a:rPr lang="en-US" dirty="0" err="1"/>
              <a:t>ComSoc</a:t>
            </a:r>
            <a:r>
              <a:rPr lang="en-US" dirty="0"/>
              <a:t> North American Region Chapter Chairs Congress (NA RCCC) in Kansas City.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June 8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Received notice from Signal Processing Society of award of $250 for membership increases (2018 SPS Certified Chapter)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July 16</a:t>
            </a:r>
            <a:r>
              <a:rPr lang="en-US" u="sng" baseline="30000" dirty="0"/>
              <a:t>th</a:t>
            </a:r>
            <a:r>
              <a:rPr lang="en-US" u="sng" dirty="0"/>
              <a:t>: </a:t>
            </a:r>
            <a:r>
              <a:rPr lang="en-US" dirty="0"/>
              <a:t>Dr. </a:t>
            </a:r>
            <a:r>
              <a:rPr lang="en-US" dirty="0" err="1"/>
              <a:t>Roopaei</a:t>
            </a:r>
            <a:r>
              <a:rPr lang="en-US" dirty="0"/>
              <a:t> resigns, search begins for new Chair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July 21</a:t>
            </a:r>
            <a:r>
              <a:rPr lang="en-US" u="sng" baseline="30000" dirty="0"/>
              <a:t>st</a:t>
            </a:r>
            <a:r>
              <a:rPr lang="en-US" u="sng" dirty="0"/>
              <a:t>: </a:t>
            </a:r>
            <a:r>
              <a:rPr lang="en-US" dirty="0"/>
              <a:t>Dr. Brian Kelley assumes Chapter Chair position</a:t>
            </a:r>
          </a:p>
          <a:p>
            <a:pPr marL="285750" indent="-285750">
              <a:buFont typeface="Arial"/>
              <a:buChar char="•"/>
            </a:pPr>
            <a:r>
              <a:rPr lang="en-US" u="sng" dirty="0"/>
              <a:t>August 23</a:t>
            </a:r>
            <a:r>
              <a:rPr lang="en-US" u="sng" baseline="30000" dirty="0"/>
              <a:t>rd</a:t>
            </a:r>
            <a:r>
              <a:rPr lang="en-US" u="sng" dirty="0"/>
              <a:t>: </a:t>
            </a:r>
            <a:r>
              <a:rPr lang="en-US" dirty="0"/>
              <a:t>Currently organizing Chapter Officer’s Planning Meeting.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Chapter had a slow start this year due to a new Chair.  Overall the Chapter is OK and will end up the year as “Active” per the MGA requirement.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Due to recent changes in the Chair, the Chapter needs to plan more activities and technical meetings so as to continue to be a highly recognized Chapter of the IEEE Communications Society and the IEEE Signal Processing Society.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2018 Chapter Finances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Revenues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$275 from Central Texas Section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$250 from Signal Processing Society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$750 from Communications Society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Expenses to date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$0.00 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Planned Expenditures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$200 Technical and Admin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$175 Awards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$600 Volunteer Appreciation (Year end event)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$150 Office Supplies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$150 Distinguished Speaker </a:t>
            </a:r>
            <a:r>
              <a:rPr lang="en-US" dirty="0" err="1"/>
              <a:t>Honorarum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Projected Year end balance (Revenue – </a:t>
            </a:r>
            <a:r>
              <a:rPr lang="en-US"/>
              <a:t>Actual Expenses =)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$0.00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3926</TotalTime>
  <Words>346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2018 Fall Leadership Planning Meeting August 25, 2018 San Marcus, TX</vt:lpstr>
      <vt:lpstr>Mission and Leadership Team</vt:lpstr>
      <vt:lpstr>Key Accomplishments</vt:lpstr>
      <vt:lpstr>2018 Chapter Vitality &amp; Help Needed</vt:lpstr>
      <vt:lpstr>2018 Chapter Finances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T. Scott Atkinson</cp:lastModifiedBy>
  <cp:revision>142</cp:revision>
  <cp:lastPrinted>2018-08-07T14:39:51Z</cp:lastPrinted>
  <dcterms:created xsi:type="dcterms:W3CDTF">2012-12-04T23:01:03Z</dcterms:created>
  <dcterms:modified xsi:type="dcterms:W3CDTF">2018-08-24T00:19:43Z</dcterms:modified>
</cp:coreProperties>
</file>